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embeddedFontLst>
    <p:embeddedFont>
      <p:font typeface="Algerian" panose="04020705040A02060702" pitchFamily="82" charset="0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F3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3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BA3EC-DE37-4DA5-8CAE-1B5CE9747832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12943-9C76-4495-A084-04984A279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6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Satan uses people</a:t>
            </a:r>
            <a:r>
              <a:rPr lang="en-US" baseline="0" dirty="0" smtClean="0"/>
              <a:t> as pawns, sacrificing them in his efforts to wage war on the kingdom of God.  </a:t>
            </a:r>
            <a:r>
              <a:rPr lang="en-US" dirty="0" smtClean="0"/>
              <a:t>We are Satan’s pawns when we cause others to sin,</a:t>
            </a:r>
            <a:r>
              <a:rPr lang="en-US" baseline="0" dirty="0" smtClean="0"/>
              <a:t> fail to forgive, act as hypocrites, fail to be submissive or give heed to false teachers.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12943-9C76-4495-A084-04984A2790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12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12943-9C76-4495-A084-04984A2790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97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D1E5A-070E-4D1C-B3E9-7E3073D512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8D58-A0FF-48B1-A484-D4C9E5C54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6248400"/>
            <a:ext cx="2514600" cy="304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---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ages2.alphacoders.com/159/1594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9144000" cy="5486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0668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CC"/>
                </a:solidFill>
                <a:latin typeface="Algerian" pitchFamily="82" charset="0"/>
              </a:rPr>
              <a:t>Pawns of Satan</a:t>
            </a:r>
            <a:endParaRPr lang="en-US" sz="6000" dirty="0">
              <a:solidFill>
                <a:srgbClr val="FFFFCC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encrypted-tbn1.gstatic.com/images?q=tbn:ANd9GcQEELBywNn9AKW0DxDqhAmkka_UO2fHZbxZSktLXiZJMiEiF8v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F3505"/>
                </a:solidFill>
                <a:latin typeface="Algerian" pitchFamily="82" charset="0"/>
              </a:rPr>
              <a:t>Pawns of Satan</a:t>
            </a:r>
            <a:endParaRPr lang="en-US" dirty="0">
              <a:solidFill>
                <a:srgbClr val="6F35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1437"/>
            <a:ext cx="7848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6F3505"/>
                </a:solidFill>
              </a:rPr>
              <a:t>Several New Testament characters were used as pawns by Satan</a:t>
            </a:r>
          </a:p>
          <a:p>
            <a:pPr lvl="1"/>
            <a:r>
              <a:rPr lang="en-US" dirty="0" smtClean="0">
                <a:solidFill>
                  <a:srgbClr val="6F3505"/>
                </a:solidFill>
              </a:rPr>
              <a:t>Judas (John 13:27; Luke 22:3-4)</a:t>
            </a:r>
          </a:p>
          <a:p>
            <a:pPr lvl="1"/>
            <a:r>
              <a:rPr lang="en-US" dirty="0" smtClean="0">
                <a:solidFill>
                  <a:srgbClr val="6F3505"/>
                </a:solidFill>
              </a:rPr>
              <a:t>The Jews (John 8:40, 44)</a:t>
            </a:r>
          </a:p>
          <a:p>
            <a:pPr lvl="1"/>
            <a:r>
              <a:rPr lang="en-US" dirty="0" smtClean="0">
                <a:solidFill>
                  <a:srgbClr val="6F3505"/>
                </a:solidFill>
              </a:rPr>
              <a:t>Simon Peter (Mark 8:31-33)</a:t>
            </a:r>
            <a:endParaRPr lang="en-US" dirty="0">
              <a:solidFill>
                <a:srgbClr val="6F3505"/>
              </a:solidFill>
            </a:endParaRPr>
          </a:p>
        </p:txBody>
      </p:sp>
      <p:pic>
        <p:nvPicPr>
          <p:cNvPr id="4098" name="Picture 2" descr="https://encrypted-tbn2.gstatic.com/images?q=tbn:ANd9GcTl3bSJlWxaEoyOl6GQClTJABBQ222jEhPXzucRfKYGgusKRKLU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7086600" y="5562600"/>
            <a:ext cx="1905002" cy="118727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encrypted-tbn1.gstatic.com/images?q=tbn:ANd9GcQEELBywNn9AKW0DxDqhAmkka_UO2fHZbxZSktLXiZJMiEiF8v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F3505"/>
                </a:solidFill>
                <a:latin typeface="Algerian" pitchFamily="82" charset="0"/>
              </a:rPr>
              <a:t>Pawns of Satan</a:t>
            </a:r>
            <a:endParaRPr lang="en-US" dirty="0">
              <a:solidFill>
                <a:srgbClr val="6F35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1437"/>
            <a:ext cx="7848600" cy="5135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6F3505"/>
                </a:solidFill>
              </a:rPr>
              <a:t>Satan uses people as pawns still today.</a:t>
            </a:r>
          </a:p>
          <a:p>
            <a:r>
              <a:rPr lang="en-US" sz="2800" b="1" dirty="0" smtClean="0">
                <a:solidFill>
                  <a:srgbClr val="6F3505"/>
                </a:solidFill>
              </a:rPr>
              <a:t>When we cause others to sin </a:t>
            </a:r>
            <a:r>
              <a:rPr lang="en-US" sz="2800" dirty="0" smtClean="0">
                <a:solidFill>
                  <a:srgbClr val="6F3505"/>
                </a:solidFill>
              </a:rPr>
              <a:t>(Luke 17:1-2; Hebrews 12:15; Matthew 5:32; Romans 14:13-15)</a:t>
            </a:r>
          </a:p>
          <a:p>
            <a:r>
              <a:rPr lang="en-US" sz="2800" b="1" dirty="0" smtClean="0">
                <a:solidFill>
                  <a:srgbClr val="6F3505"/>
                </a:solidFill>
              </a:rPr>
              <a:t>When we fail to forgive 			        </a:t>
            </a:r>
            <a:r>
              <a:rPr lang="en-US" sz="2800" dirty="0" smtClean="0">
                <a:solidFill>
                  <a:srgbClr val="6F3505"/>
                </a:solidFill>
              </a:rPr>
              <a:t>(Luke 17:3-4; 2 Corinthians 2:10-11)</a:t>
            </a:r>
          </a:p>
          <a:p>
            <a:r>
              <a:rPr lang="en-US" sz="2800" b="1" dirty="0" smtClean="0">
                <a:solidFill>
                  <a:srgbClr val="6F3505"/>
                </a:solidFill>
              </a:rPr>
              <a:t>When we are hypocritical and self-serving      </a:t>
            </a:r>
            <a:r>
              <a:rPr lang="en-US" sz="2800" dirty="0" smtClean="0">
                <a:solidFill>
                  <a:srgbClr val="6F3505"/>
                </a:solidFill>
              </a:rPr>
              <a:t>(Mark 8:31-33)</a:t>
            </a:r>
          </a:p>
          <a:p>
            <a:r>
              <a:rPr lang="en-US" sz="2800" b="1" dirty="0" smtClean="0">
                <a:solidFill>
                  <a:srgbClr val="6F3505"/>
                </a:solidFill>
              </a:rPr>
              <a:t>When we fail to be submissive 			  </a:t>
            </a:r>
            <a:r>
              <a:rPr lang="en-US" sz="2800" dirty="0" smtClean="0">
                <a:solidFill>
                  <a:srgbClr val="6F3505"/>
                </a:solidFill>
              </a:rPr>
              <a:t>(1 Timothy 6:1; 5:14-15; Titus 2:5)</a:t>
            </a:r>
          </a:p>
          <a:p>
            <a:r>
              <a:rPr lang="en-US" sz="2800" b="1" dirty="0" smtClean="0">
                <a:solidFill>
                  <a:srgbClr val="6F3505"/>
                </a:solidFill>
              </a:rPr>
              <a:t>When we heed false teachers 		               </a:t>
            </a:r>
            <a:r>
              <a:rPr lang="en-US" sz="2800" dirty="0" smtClean="0">
                <a:solidFill>
                  <a:srgbClr val="6F3505"/>
                </a:solidFill>
              </a:rPr>
              <a:t>(2 Peter 2:1-2; 1 Timothy 4:1)</a:t>
            </a:r>
            <a:endParaRPr lang="en-US" sz="2800" dirty="0">
              <a:solidFill>
                <a:srgbClr val="6F3505"/>
              </a:solidFill>
            </a:endParaRPr>
          </a:p>
        </p:txBody>
      </p:sp>
      <p:pic>
        <p:nvPicPr>
          <p:cNvPr id="4098" name="Picture 2" descr="https://encrypted-tbn2.gstatic.com/images?q=tbn:ANd9GcTl3bSJlWxaEoyOl6GQClTJABBQ222jEhPXzucRfKYGgusKRKLU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7086600" y="5562600"/>
            <a:ext cx="1905002" cy="118727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encrypted-tbn1.gstatic.com/images?q=tbn:ANd9GcQEELBywNn9AKW0DxDqhAmkka_UO2fHZbxZSktLXiZJMiEiF8v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F3505"/>
                </a:solidFill>
                <a:latin typeface="Algerian" pitchFamily="82" charset="0"/>
              </a:rPr>
              <a:t>Pawns of Satan</a:t>
            </a:r>
            <a:endParaRPr lang="en-US" dirty="0">
              <a:solidFill>
                <a:srgbClr val="6F35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41437"/>
            <a:ext cx="7848600" cy="51355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F3505"/>
                </a:solidFill>
              </a:rPr>
              <a:t>The startling truth is that we are all pawns.  </a:t>
            </a:r>
          </a:p>
          <a:p>
            <a:r>
              <a:rPr lang="en-US" b="1" dirty="0" smtClean="0">
                <a:solidFill>
                  <a:srgbClr val="6F3505"/>
                </a:solidFill>
              </a:rPr>
              <a:t>The question is whose pawns are we?  </a:t>
            </a:r>
          </a:p>
          <a:p>
            <a:pPr lvl="1"/>
            <a:r>
              <a:rPr lang="en-US" i="1" dirty="0" smtClean="0">
                <a:solidFill>
                  <a:srgbClr val="6F3505"/>
                </a:solidFill>
              </a:rPr>
              <a:t>“For many walk, of whom I have told you often, and now tell you even weeping, that they are the enemies of the cross of Christ”                (Philippians 3:18)</a:t>
            </a:r>
          </a:p>
          <a:p>
            <a:pPr>
              <a:buNone/>
            </a:pPr>
            <a:r>
              <a:rPr lang="en-US" b="1" dirty="0" smtClean="0">
                <a:solidFill>
                  <a:srgbClr val="6F3505"/>
                </a:solidFill>
              </a:rPr>
              <a:t>We may belong to Satan </a:t>
            </a:r>
            <a:r>
              <a:rPr lang="en-US" b="1" smtClean="0">
                <a:solidFill>
                  <a:srgbClr val="6F3505"/>
                </a:solidFill>
              </a:rPr>
              <a:t>or to the </a:t>
            </a:r>
            <a:r>
              <a:rPr lang="en-US" b="1" dirty="0" smtClean="0">
                <a:solidFill>
                  <a:srgbClr val="6F3505"/>
                </a:solidFill>
              </a:rPr>
              <a:t>Lord!  </a:t>
            </a:r>
          </a:p>
          <a:p>
            <a:pPr>
              <a:buNone/>
            </a:pPr>
            <a:r>
              <a:rPr lang="en-US" b="1" i="1" dirty="0" smtClean="0">
                <a:solidFill>
                  <a:srgbClr val="6F3505"/>
                </a:solidFill>
              </a:rPr>
              <a:t>	In whose service would you prefer to sacrifice yourself? </a:t>
            </a:r>
            <a:r>
              <a:rPr lang="en-US" sz="2800" dirty="0" smtClean="0">
                <a:solidFill>
                  <a:srgbClr val="6F3505"/>
                </a:solidFill>
              </a:rPr>
              <a:t>(Romans 6:13, 16)</a:t>
            </a:r>
            <a:endParaRPr lang="en-US" sz="2800" dirty="0">
              <a:solidFill>
                <a:srgbClr val="6F3505"/>
              </a:solidFill>
            </a:endParaRPr>
          </a:p>
        </p:txBody>
      </p:sp>
      <p:pic>
        <p:nvPicPr>
          <p:cNvPr id="4098" name="Picture 2" descr="https://encrypted-tbn2.gstatic.com/images?q=tbn:ANd9GcTl3bSJlWxaEoyOl6GQClTJABBQ222jEhPXzucRfKYGgusKRKLU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7086600" y="5562600"/>
            <a:ext cx="1905002" cy="118727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192</Words>
  <Application>Microsoft Office PowerPoint</Application>
  <PresentationFormat>On-screen Show (4:3)</PresentationFormat>
  <Paragraphs>23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Algerian</vt:lpstr>
      <vt:lpstr>Calibri</vt:lpstr>
      <vt:lpstr>Office Theme</vt:lpstr>
      <vt:lpstr>PowerPoint Presentation</vt:lpstr>
      <vt:lpstr>Pawns of Satan</vt:lpstr>
      <vt:lpstr>Pawns of Satan</vt:lpstr>
      <vt:lpstr>Pawns of Satan</vt:lpstr>
      <vt:lpstr>Pawns of Satan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</dc:creator>
  <cp:lastModifiedBy>projector</cp:lastModifiedBy>
  <cp:revision>11</cp:revision>
  <dcterms:created xsi:type="dcterms:W3CDTF">2014-02-26T20:20:17Z</dcterms:created>
  <dcterms:modified xsi:type="dcterms:W3CDTF">2014-03-02T02:22:59Z</dcterms:modified>
</cp:coreProperties>
</file>